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75" r:id="rId5"/>
    <p:sldId id="276" r:id="rId6"/>
    <p:sldId id="317" r:id="rId7"/>
    <p:sldId id="280" r:id="rId8"/>
    <p:sldId id="279" r:id="rId9"/>
    <p:sldId id="287" r:id="rId10"/>
    <p:sldId id="285" r:id="rId11"/>
    <p:sldId id="284" r:id="rId12"/>
    <p:sldId id="290" r:id="rId13"/>
    <p:sldId id="318" r:id="rId14"/>
    <p:sldId id="292" r:id="rId15"/>
    <p:sldId id="319" r:id="rId16"/>
    <p:sldId id="320" r:id="rId17"/>
    <p:sldId id="300" r:id="rId18"/>
    <p:sldId id="321" r:id="rId19"/>
    <p:sldId id="304" r:id="rId20"/>
    <p:sldId id="305" r:id="rId21"/>
    <p:sldId id="322" r:id="rId22"/>
    <p:sldId id="310" r:id="rId23"/>
    <p:sldId id="323" r:id="rId24"/>
    <p:sldId id="324" r:id="rId25"/>
    <p:sldId id="313" r:id="rId26"/>
    <p:sldId id="312" r:id="rId27"/>
    <p:sldId id="311" r:id="rId28"/>
    <p:sldId id="315" r:id="rId29"/>
    <p:sldId id="274" r:id="rId30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84E417A-CFD4-47DD-956F-E2E5CAF5C6DD}">
          <p14:sldIdLst>
            <p14:sldId id="256"/>
            <p14:sldId id="275"/>
          </p14:sldIdLst>
        </p14:section>
        <p14:section name="Introduction" id="{C57500AA-DF2D-4C92-ACBD-20692139F692}">
          <p14:sldIdLst>
            <p14:sldId id="276"/>
            <p14:sldId id="317"/>
          </p14:sldIdLst>
        </p14:section>
        <p14:section name="Detail of Application" id="{C2B80C66-3CD1-4400-9999-C809D5DC6261}">
          <p14:sldIdLst>
            <p14:sldId id="280"/>
            <p14:sldId id="279"/>
          </p14:sldIdLst>
        </p14:section>
        <p14:section name="Login and Signup Activity" id="{1CDB9977-E491-44FE-88EB-AAB8F050D817}">
          <p14:sldIdLst>
            <p14:sldId id="287"/>
            <p14:sldId id="285"/>
          </p14:sldIdLst>
        </p14:section>
        <p14:section name="Main Activity" id="{4E5D8FD7-BA16-4692-B32B-017390694928}">
          <p14:sldIdLst>
            <p14:sldId id="284"/>
          </p14:sldIdLst>
        </p14:section>
        <p14:section name="Daily Attendance" id="{566544A4-5032-4985-9446-8F8FBE80B94A}">
          <p14:sldIdLst>
            <p14:sldId id="290"/>
            <p14:sldId id="318"/>
          </p14:sldIdLst>
        </p14:section>
        <p14:section name="Mission Activity" id="{0002155B-8B6A-4818-9A6A-A4F7DC1F91BB}">
          <p14:sldIdLst>
            <p14:sldId id="292"/>
            <p14:sldId id="319"/>
            <p14:sldId id="320"/>
          </p14:sldIdLst>
        </p14:section>
        <p14:section name="Mission Result Activity" id="{0CACC8B3-6AF1-4A07-8A6C-010A811C597B}">
          <p14:sldIdLst>
            <p14:sldId id="300"/>
            <p14:sldId id="321"/>
          </p14:sldIdLst>
        </p14:section>
        <p14:section name="Wrong Mode Activity" id="{CA3B081C-9801-4DB7-AC99-7FB114266C04}">
          <p14:sldIdLst>
            <p14:sldId id="304"/>
          </p14:sldIdLst>
        </p14:section>
        <p14:section name="Question Book Activity" id="{AE90E763-6C6A-475A-8D2F-8DD4CAAFA612}">
          <p14:sldIdLst>
            <p14:sldId id="305"/>
            <p14:sldId id="322"/>
          </p14:sldIdLst>
        </p14:section>
        <p14:section name="TimerActivity" id="{5DE40C6B-C651-4D2E-8970-2A305EC9C7D0}">
          <p14:sldIdLst>
            <p14:sldId id="310"/>
            <p14:sldId id="323"/>
            <p14:sldId id="324"/>
          </p14:sldIdLst>
        </p14:section>
        <p14:section name="CompetitionStart Activity" id="{C0AA10F4-2D0C-4D72-B47F-62E688369114}">
          <p14:sldIdLst>
            <p14:sldId id="313"/>
          </p14:sldIdLst>
        </p14:section>
        <p14:section name="ComprtitionActivity" id="{C59C9521-5821-440F-9A69-699401E6B7CA}">
          <p14:sldIdLst>
            <p14:sldId id="312"/>
          </p14:sldIdLst>
        </p14:section>
        <p14:section name="Achiecvement Activity" id="{85400434-408D-4F5E-A801-6577A04E37DF}">
          <p14:sldIdLst>
            <p14:sldId id="311"/>
            <p14:sldId id="315"/>
            <p14:sldId id="27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5" autoAdjust="0"/>
    <p:restoredTop sz="94650" autoAdjust="0"/>
  </p:normalViewPr>
  <p:slideViewPr>
    <p:cSldViewPr snapToGrid="0" snapToObjects="1">
      <p:cViewPr>
        <p:scale>
          <a:sx n="66" d="100"/>
          <a:sy n="66" d="100"/>
        </p:scale>
        <p:origin x="54" y="6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18390-DB20-413E-BCB7-542A3B47C71E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3B700-690D-4E55-976C-856BE043C8E0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98E5DA2-FC0F-4CC9-8A3E-E74DFAC6E1F9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D3AD45-4496-421F-901C-799CC59057D2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3AD45-4496-421F-901C-799CC59057D2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EE5E95BD-07EC-43D4-B667-8EBCE65D8655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37D2C4-0BE4-4223-AF94-1D74C0106AB2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6B4AE2-9E0C-4B63-99E7-57C1BA294778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E2DD7-E8C7-4C98-9D7B-DC8F89C38ACA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6E2FDE-48E1-46C2-A77A-CDC318B7900C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endParaRPr lang="zh-CN" altLang="en-US" sz="8000" noProof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endParaRPr lang="zh-CN" altLang="en-US" sz="8000" noProof="0" dirty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FDFA51-892A-4301-9ACF-808ECEEBA134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38BBDA-9380-47F1-9D1D-CAA885F67A5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6DEE85-8EBD-4F18-A111-0F946A94902C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E20B54-8264-41A3-9E4E-45294B5810DB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96BA7-5BE3-40AC-B9BC-8DA40C523D5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CE6103-6FAA-45EF-8330-3496FA894418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2DF274-EAD3-4E45-9F93-8643BE234116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436D4-9BE9-4612-A074-C7287FBC2F44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A60692-6232-461F-80A1-47F0C1ECC731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EF991-EF40-4D46-AB5B-1371E3444A45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  <a:p>
            <a:pPr lvl="1" rtl="0"/>
            <a:r>
              <a:rPr lang="zh-CN" altLang="en-US" noProof="0"/>
              <a:t>第二级</a:t>
            </a:r>
            <a:endParaRPr lang="zh-CN" altLang="en-US" noProof="0"/>
          </a:p>
          <a:p>
            <a:pPr lvl="2" rtl="0"/>
            <a:r>
              <a:rPr lang="zh-CN" altLang="en-US" noProof="0"/>
              <a:t>第三级</a:t>
            </a:r>
            <a:endParaRPr lang="zh-CN" altLang="en-US" noProof="0"/>
          </a:p>
          <a:p>
            <a:pPr lvl="3" rtl="0"/>
            <a:r>
              <a:rPr lang="zh-CN" altLang="en-US" noProof="0"/>
              <a:t>第四级</a:t>
            </a:r>
            <a:endParaRPr lang="zh-CN" altLang="en-US" noProof="0"/>
          </a:p>
          <a:p>
            <a:pPr lvl="4" rtl="0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2EF014-1259-4EF0-899B-B8CFC307B046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  <a:endParaRPr lang="zh-CN" altLang="en-US" noProof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4CF8C2-3C5C-4AC9-81FC-E71BDEE4297A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 dirty="0"/>
              <a:t>编辑母版文本样式</a:t>
            </a:r>
            <a:endParaRPr lang="zh-CN" altLang="en-US" noProof="0" dirty="0"/>
          </a:p>
          <a:p>
            <a:pPr lvl="1" rtl="0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 rtl="0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 rtl="0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 rtl="0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00C65F-16A8-4790-989B-9D302F82A6FD}" type="datetime1">
              <a:rPr lang="zh-CN" altLang="en-US" noProof="0" smtClean="0"/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</a:fld>
            <a:endParaRPr lang="zh-CN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9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GIF"/><Relationship Id="rId1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GI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20.xml"/><Relationship Id="rId8" Type="http://schemas.openxmlformats.org/officeDocument/2006/relationships/slide" Target="slide18.xml"/><Relationship Id="rId7" Type="http://schemas.openxmlformats.org/officeDocument/2006/relationships/slide" Target="slide17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10.xml"/><Relationship Id="rId3" Type="http://schemas.openxmlformats.org/officeDocument/2006/relationships/slide" Target="slide9.xml"/><Relationship Id="rId2" Type="http://schemas.openxmlformats.org/officeDocument/2006/relationships/slide" Target="slide5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26.xml"/><Relationship Id="rId10" Type="http://schemas.openxmlformats.org/officeDocument/2006/relationships/slide" Target="slide25.xml"/><Relationship Id="rId1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GIF"/><Relationship Id="rId1" Type="http://schemas.openxmlformats.org/officeDocument/2006/relationships/image" Target="../media/image46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image" Target="../media/image4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/>
          <p:cNvPicPr>
            <a:picLocks noChangeAspect="1"/>
          </p:cNvPicPr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Application </a:t>
            </a:r>
            <a:br>
              <a:rPr lang="en-US" altLang="zh-CN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</a:br>
            <a:r>
              <a:rPr lang="zh-CN" altLang="en-US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“</a:t>
            </a:r>
            <a:r>
              <a:rPr lang="en-US" altLang="zh-CN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Easy</a:t>
            </a:r>
            <a:r>
              <a:rPr lang="zh-CN" altLang="en-US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Learn</a:t>
            </a:r>
            <a:r>
              <a:rPr lang="zh-CN" altLang="en-US" sz="60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”</a:t>
            </a:r>
            <a:endParaRPr lang="zh-CN" altLang="en-US" sz="6000" b="1" cap="none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86579" y="4976282"/>
            <a:ext cx="757354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Developed by Group1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Lucida Console" panose="020B0609040504020204" pitchFamily="49" charset="0"/>
            </a:endParaRPr>
          </a:p>
          <a:p>
            <a:pPr rtl="0"/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Mengru.JI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Lucida Console" panose="020B0609040504020204" pitchFamily="49" charset="0"/>
            </a:endParaRPr>
          </a:p>
          <a:p>
            <a:pPr rtl="0"/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JunQI.Sun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Daily Attendance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  <p:pic>
        <p:nvPicPr>
          <p:cNvPr id="13" name="内容占位符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2827" y="2141538"/>
            <a:ext cx="2052934" cy="3649662"/>
          </a:xfrm>
        </p:spPr>
      </p:pic>
      <p:sp>
        <p:nvSpPr>
          <p:cNvPr id="14" name="文本框 13"/>
          <p:cNvSpPr txBox="1"/>
          <p:nvPr/>
        </p:nvSpPr>
        <p:spPr>
          <a:xfrm>
            <a:off x="2157264" y="6051176"/>
            <a:ext cx="205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292827" y="6051176"/>
            <a:ext cx="205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3758453" y="3966369"/>
            <a:ext cx="93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/>
          <p:cNvSpPr/>
          <p:nvPr/>
        </p:nvSpPr>
        <p:spPr>
          <a:xfrm>
            <a:off x="4807324" y="3778624"/>
            <a:ext cx="1055594" cy="329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today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8754035" y="2803712"/>
            <a:ext cx="1008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可选过程 20"/>
          <p:cNvSpPr/>
          <p:nvPr/>
        </p:nvSpPr>
        <p:spPr>
          <a:xfrm>
            <a:off x="9829799" y="2511238"/>
            <a:ext cx="1727947" cy="58494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Update info after clocking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807824" y="5304865"/>
            <a:ext cx="102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可选过程 23"/>
          <p:cNvSpPr/>
          <p:nvPr/>
        </p:nvSpPr>
        <p:spPr>
          <a:xfrm>
            <a:off x="9937376" y="5136776"/>
            <a:ext cx="1620370" cy="47059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Toast message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1647265" y="2420471"/>
            <a:ext cx="571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可选过程 26"/>
          <p:cNvSpPr/>
          <p:nvPr/>
        </p:nvSpPr>
        <p:spPr>
          <a:xfrm>
            <a:off x="127748" y="2127998"/>
            <a:ext cx="1432390" cy="5849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 to Main Menu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3644433" y="2811556"/>
            <a:ext cx="1008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可选过程 29"/>
          <p:cNvSpPr/>
          <p:nvPr/>
        </p:nvSpPr>
        <p:spPr>
          <a:xfrm>
            <a:off x="4720197" y="2519082"/>
            <a:ext cx="1727947" cy="58494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Last time clocking info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18765" y="3046131"/>
            <a:ext cx="1909818" cy="21317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112806" y="4707800"/>
            <a:ext cx="93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5047377" y="4415330"/>
            <a:ext cx="1315609" cy="584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Special Calendar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  <p:bldP spid="21" grpId="0" animBg="1"/>
      <p:bldP spid="24" grpId="0" animBg="1"/>
      <p:bldP spid="27" grpId="0" animBg="1"/>
      <p:bldP spid="3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Daily ATTENDANCE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214949" y="2264954"/>
            <a:ext cx="2052934" cy="3649662"/>
          </a:xfrm>
        </p:spPr>
      </p:pic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6427" y="2264954"/>
            <a:ext cx="2052934" cy="3649662"/>
          </a:xfrm>
        </p:spPr>
      </p:pic>
      <p:sp>
        <p:nvSpPr>
          <p:cNvPr id="13" name="文本框 12"/>
          <p:cNvSpPr txBox="1"/>
          <p:nvPr/>
        </p:nvSpPr>
        <p:spPr>
          <a:xfrm>
            <a:off x="1537059" y="6113703"/>
            <a:ext cx="259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Have not Clocked today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45581" y="6113703"/>
            <a:ext cx="259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Already Clocked Today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16859" y="51547"/>
            <a:ext cx="6575611" cy="1259542"/>
          </a:xfrm>
        </p:spPr>
        <p:txBody>
          <a:bodyPr/>
          <a:lstStyle/>
          <a:p>
            <a:r>
              <a:rPr lang="en-US" altLang="zh-CN" dirty="0"/>
              <a:t>Mission Activity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628015" y="2087750"/>
            <a:ext cx="2052934" cy="3649662"/>
          </a:xfrm>
        </p:spPr>
      </p:pic>
      <p:pic>
        <p:nvPicPr>
          <p:cNvPr id="11" name="内容占位符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85451" y="2087750"/>
            <a:ext cx="2052934" cy="3649662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03" y="2122488"/>
            <a:ext cx="2052935" cy="364966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672839" y="2566148"/>
            <a:ext cx="1883773" cy="13811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422556" y="2212649"/>
            <a:ext cx="316007" cy="2852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17003" y="2212648"/>
            <a:ext cx="316007" cy="2852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0605" y="2199201"/>
            <a:ext cx="316007" cy="2852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659377" y="2212649"/>
            <a:ext cx="316007" cy="28523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4783821" y="1658053"/>
            <a:ext cx="0" cy="443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可选过程 20"/>
          <p:cNvSpPr/>
          <p:nvPr/>
        </p:nvSpPr>
        <p:spPr>
          <a:xfrm>
            <a:off x="4407304" y="1264631"/>
            <a:ext cx="719417" cy="3934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702859" y="1658053"/>
            <a:ext cx="1566582" cy="15986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617598" y="1658053"/>
            <a:ext cx="0" cy="443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可选过程 24"/>
          <p:cNvSpPr/>
          <p:nvPr/>
        </p:nvSpPr>
        <p:spPr>
          <a:xfrm>
            <a:off x="5204131" y="1214907"/>
            <a:ext cx="783197" cy="44375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timer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6556612" y="3256734"/>
            <a:ext cx="606911" cy="291944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7006951" y="3607010"/>
            <a:ext cx="1175329" cy="9902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Detail of current question</a:t>
            </a:r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4834188" y="4588850"/>
            <a:ext cx="383419" cy="43205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图: 可选过程 34"/>
          <p:cNvSpPr/>
          <p:nvPr/>
        </p:nvSpPr>
        <p:spPr>
          <a:xfrm>
            <a:off x="4181777" y="5079242"/>
            <a:ext cx="1170469" cy="5125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Previous que</a:t>
            </a:r>
            <a:endParaRPr lang="zh-CN" altLang="en-US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6096000" y="4716463"/>
            <a:ext cx="354896" cy="7063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可选过程 40"/>
          <p:cNvSpPr/>
          <p:nvPr/>
        </p:nvSpPr>
        <p:spPr>
          <a:xfrm>
            <a:off x="5798484" y="5481133"/>
            <a:ext cx="1170469" cy="5125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Next que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endCxn id="44" idx="2"/>
          </p:cNvCxnSpPr>
          <p:nvPr/>
        </p:nvCxnSpPr>
        <p:spPr>
          <a:xfrm flipV="1">
            <a:off x="6096000" y="1682517"/>
            <a:ext cx="500273" cy="498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图: 可选过程 43"/>
          <p:cNvSpPr/>
          <p:nvPr/>
        </p:nvSpPr>
        <p:spPr>
          <a:xfrm>
            <a:off x="6204674" y="1238766"/>
            <a:ext cx="783197" cy="44375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share</a:t>
            </a:r>
            <a:endParaRPr lang="zh-CN" altLang="en-US" dirty="0"/>
          </a:p>
        </p:txBody>
      </p:sp>
      <p:cxnSp>
        <p:nvCxnSpPr>
          <p:cNvPr id="48" name="连接符: 曲线 47"/>
          <p:cNvCxnSpPr>
            <a:stCxn id="25" idx="0"/>
          </p:cNvCxnSpPr>
          <p:nvPr/>
        </p:nvCxnSpPr>
        <p:spPr>
          <a:xfrm rot="16200000" flipH="1">
            <a:off x="6401651" y="408986"/>
            <a:ext cx="1983494" cy="3595337"/>
          </a:xfrm>
          <a:prstGeom prst="curvedConnector4">
            <a:avLst>
              <a:gd name="adj1" fmla="val -22372"/>
              <a:gd name="adj2" fmla="val 9827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6639577" y="2034249"/>
            <a:ext cx="483515" cy="1464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可选过程 53"/>
          <p:cNvSpPr/>
          <p:nvPr/>
        </p:nvSpPr>
        <p:spPr>
          <a:xfrm>
            <a:off x="7123092" y="1240285"/>
            <a:ext cx="1336357" cy="86152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Add / remove</a:t>
            </a:r>
            <a:endParaRPr lang="en-US" altLang="zh-CN" dirty="0"/>
          </a:p>
          <a:p>
            <a:pPr algn="ctr"/>
            <a:r>
              <a:rPr lang="en-US" altLang="zh-CN" dirty="0"/>
              <a:t>favorites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5" grpId="0" animBg="1"/>
      <p:bldP spid="32" grpId="0" animBg="1"/>
      <p:bldP spid="35" grpId="0" animBg="1"/>
      <p:bldP spid="41" grpId="0" animBg="1"/>
      <p:bldP spid="44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871" y="-117806"/>
            <a:ext cx="10131425" cy="1456267"/>
          </a:xfrm>
        </p:spPr>
        <p:txBody>
          <a:bodyPr/>
          <a:lstStyle/>
          <a:p>
            <a:r>
              <a:rPr lang="en-US" altLang="zh-CN" dirty="0"/>
              <a:t>MISSION ACTIVITY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669678" y="1456267"/>
            <a:ext cx="2097603" cy="3729073"/>
          </a:xfrm>
        </p:spPr>
      </p:pic>
      <p:pic>
        <p:nvPicPr>
          <p:cNvPr id="13" name="内容占位符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9294" y="1505721"/>
            <a:ext cx="2052934" cy="364966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8839" b="34906"/>
          <a:stretch>
            <a:fillRect/>
          </a:stretch>
        </p:blipFill>
        <p:spPr>
          <a:xfrm>
            <a:off x="685802" y="1456267"/>
            <a:ext cx="2640459" cy="1701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-1" t="29441" r="2179" b="34262"/>
          <a:stretch>
            <a:fillRect/>
          </a:stretch>
        </p:blipFill>
        <p:spPr>
          <a:xfrm>
            <a:off x="681679" y="3872319"/>
            <a:ext cx="2640459" cy="16919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18" y="3330552"/>
            <a:ext cx="33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Already the First Question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36518" y="5736748"/>
            <a:ext cx="33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Already the Last Question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83647" y="5655152"/>
            <a:ext cx="226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Add Favorites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210929" y="5655152"/>
            <a:ext cx="226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Remove Favorites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189" y="-74798"/>
            <a:ext cx="10131425" cy="1456267"/>
          </a:xfrm>
        </p:spPr>
        <p:txBody>
          <a:bodyPr/>
          <a:lstStyle/>
          <a:p>
            <a:r>
              <a:rPr lang="en-US" altLang="zh-CN" dirty="0"/>
              <a:t>Mission Activity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15791" y="1844218"/>
            <a:ext cx="2052934" cy="364966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80422" y="1844747"/>
            <a:ext cx="4995332" cy="364913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内容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78" y="1844218"/>
            <a:ext cx="2052934" cy="3649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012" y="1844218"/>
            <a:ext cx="2052934" cy="3649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946" y="1844217"/>
            <a:ext cx="2052935" cy="364966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15791" y="5626646"/>
            <a:ext cx="205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Share Question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Mission Result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69533" y="2175156"/>
            <a:ext cx="2052934" cy="3649662"/>
          </a:xfrm>
        </p:spPr>
      </p:pic>
      <p:cxnSp>
        <p:nvCxnSpPr>
          <p:cNvPr id="8" name="直接箭头连接符 7"/>
          <p:cNvCxnSpPr/>
          <p:nvPr/>
        </p:nvCxnSpPr>
        <p:spPr>
          <a:xfrm>
            <a:off x="6501653" y="3590365"/>
            <a:ext cx="157330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可选过程 8"/>
          <p:cNvSpPr/>
          <p:nvPr/>
        </p:nvSpPr>
        <p:spPr>
          <a:xfrm>
            <a:off x="8337176" y="3334871"/>
            <a:ext cx="2052934" cy="64544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Number of correct Questions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6501653" y="4406652"/>
            <a:ext cx="157330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可选过程 10"/>
          <p:cNvSpPr/>
          <p:nvPr/>
        </p:nvSpPr>
        <p:spPr>
          <a:xfrm>
            <a:off x="8337176" y="4151158"/>
            <a:ext cx="2723030" cy="58888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Points = correct rate * 300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4632512" y="5459506"/>
            <a:ext cx="571501" cy="3653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可选过程 12"/>
          <p:cNvSpPr/>
          <p:nvPr/>
        </p:nvSpPr>
        <p:spPr>
          <a:xfrm>
            <a:off x="2078694" y="5642162"/>
            <a:ext cx="2335307" cy="108024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 Wrong Mode Activity to check all wrong questions this time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987989" y="5459506"/>
            <a:ext cx="869590" cy="2993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8014461" y="5642162"/>
            <a:ext cx="2335307" cy="108024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 Wrong Mode Activity to check all questions this time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069533" y="2299447"/>
            <a:ext cx="349632" cy="289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38357" y="2307291"/>
            <a:ext cx="349632" cy="2891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334421" y="2436065"/>
            <a:ext cx="600635" cy="15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可选过程 24"/>
          <p:cNvSpPr/>
          <p:nvPr/>
        </p:nvSpPr>
        <p:spPr>
          <a:xfrm>
            <a:off x="2743200" y="2112620"/>
            <a:ext cx="1418665" cy="71126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 to Main Menu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060855" y="2468251"/>
            <a:ext cx="7384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可选过程 28"/>
          <p:cNvSpPr/>
          <p:nvPr/>
        </p:nvSpPr>
        <p:spPr>
          <a:xfrm>
            <a:off x="7974121" y="2039376"/>
            <a:ext cx="1434339" cy="94910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Share your points in form of text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4217879" y="2837235"/>
            <a:ext cx="869578" cy="591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2366682" y="3161863"/>
            <a:ext cx="1708875" cy="87225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Duration and Submission Time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7" grpId="0" animBg="1"/>
      <p:bldP spid="21" grpId="0" animBg="1"/>
      <p:bldP spid="22" grpId="0" animBg="1"/>
      <p:bldP spid="25" grpId="0" animBg="1"/>
      <p:bldP spid="29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MISSION RESULT ACTIVITY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54292" b="25403"/>
          <a:stretch>
            <a:fillRect/>
          </a:stretch>
        </p:blipFill>
        <p:spPr>
          <a:xfrm>
            <a:off x="3752323" y="1954442"/>
            <a:ext cx="3857625" cy="1392519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326" y="4351412"/>
            <a:ext cx="4525618" cy="9198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27" y="5542005"/>
            <a:ext cx="4525618" cy="91984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03858" y="6082221"/>
            <a:ext cx="374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Points = percentage * 300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9" name="直接箭头连接符 8"/>
          <p:cNvCxnSpPr>
            <a:stCxn id="10" idx="0"/>
          </p:cNvCxnSpPr>
          <p:nvPr/>
        </p:nvCxnSpPr>
        <p:spPr>
          <a:xfrm flipH="1" flipV="1">
            <a:off x="7408176" y="2716592"/>
            <a:ext cx="1261872" cy="463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7989756" y="3180516"/>
            <a:ext cx="1360584" cy="672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Bottom Background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12" idx="0"/>
          </p:cNvCxnSpPr>
          <p:nvPr/>
        </p:nvCxnSpPr>
        <p:spPr>
          <a:xfrm flipV="1">
            <a:off x="3399998" y="2730042"/>
            <a:ext cx="601756" cy="4230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2798242" y="3153086"/>
            <a:ext cx="1203512" cy="813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Actual Progress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6" idx="1"/>
          </p:cNvCxnSpPr>
          <p:nvPr/>
        </p:nvCxnSpPr>
        <p:spPr>
          <a:xfrm flipH="1">
            <a:off x="6033461" y="1613490"/>
            <a:ext cx="688192" cy="7826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6721653" y="1323475"/>
            <a:ext cx="978269" cy="580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Tip Box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Wrong Mode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2827" y="2141538"/>
            <a:ext cx="2052934" cy="3649662"/>
          </a:xfrm>
        </p:spPr>
      </p:pic>
      <p:cxnSp>
        <p:nvCxnSpPr>
          <p:cNvPr id="10" name="直接箭头连接符 9"/>
          <p:cNvCxnSpPr>
            <a:endCxn id="13" idx="1"/>
          </p:cNvCxnSpPr>
          <p:nvPr/>
        </p:nvCxnSpPr>
        <p:spPr>
          <a:xfrm flipV="1">
            <a:off x="4210198" y="2141538"/>
            <a:ext cx="732015" cy="2934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3" idx="3"/>
          </p:cNvCxnSpPr>
          <p:nvPr/>
        </p:nvCxnSpPr>
        <p:spPr>
          <a:xfrm flipH="1" flipV="1">
            <a:off x="6416554" y="2141538"/>
            <a:ext cx="854850" cy="2934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可选过程 12"/>
          <p:cNvSpPr/>
          <p:nvPr/>
        </p:nvSpPr>
        <p:spPr>
          <a:xfrm>
            <a:off x="4942213" y="1605097"/>
            <a:ext cx="1474341" cy="10728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Toolbar</a:t>
            </a:r>
            <a:endParaRPr lang="en-US" altLang="zh-CN" dirty="0"/>
          </a:p>
          <a:p>
            <a:pPr algn="ctr"/>
            <a:r>
              <a:rPr lang="en-US" altLang="zh-CN" dirty="0"/>
              <a:t>(similar with Mission Activity)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20602" y="3429000"/>
            <a:ext cx="59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3020602" y="3725239"/>
            <a:ext cx="59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可选过程 17"/>
          <p:cNvSpPr/>
          <p:nvPr/>
        </p:nvSpPr>
        <p:spPr>
          <a:xfrm>
            <a:off x="3817884" y="3056403"/>
            <a:ext cx="2248657" cy="161209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Mark your Answer with Green</a:t>
            </a:r>
            <a:endParaRPr lang="en-US" altLang="zh-CN" dirty="0"/>
          </a:p>
          <a:p>
            <a:pPr algn="ctr"/>
            <a:r>
              <a:rPr lang="en-US" altLang="zh-CN" dirty="0"/>
              <a:t>Mark right Answer with Pink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344231" y="2624414"/>
            <a:ext cx="1923059" cy="12900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267290" y="3349841"/>
            <a:ext cx="7674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/>
          <p:cNvSpPr/>
          <p:nvPr/>
        </p:nvSpPr>
        <p:spPr>
          <a:xfrm>
            <a:off x="10243335" y="3149029"/>
            <a:ext cx="1392148" cy="631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Detail of Question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7438687" y="4332571"/>
            <a:ext cx="383419" cy="432057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可选过程 27"/>
          <p:cNvSpPr/>
          <p:nvPr/>
        </p:nvSpPr>
        <p:spPr>
          <a:xfrm>
            <a:off x="6786276" y="4822963"/>
            <a:ext cx="1170469" cy="5125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Previous que</a:t>
            </a:r>
            <a:endParaRPr lang="zh-CN" altLang="en-US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8700499" y="4460184"/>
            <a:ext cx="354896" cy="70633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图: 可选过程 29"/>
          <p:cNvSpPr/>
          <p:nvPr/>
        </p:nvSpPr>
        <p:spPr>
          <a:xfrm>
            <a:off x="8402983" y="5224854"/>
            <a:ext cx="1170469" cy="5125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Next que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H="1" flipV="1">
            <a:off x="1814034" y="2065867"/>
            <a:ext cx="854850" cy="2934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/>
          <p:cNvSpPr/>
          <p:nvPr/>
        </p:nvSpPr>
        <p:spPr>
          <a:xfrm>
            <a:off x="436653" y="1839074"/>
            <a:ext cx="1294544" cy="838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Wrong Questions List</a:t>
            </a:r>
            <a:endParaRPr lang="zh-CN" altLang="en-US" dirty="0"/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8131682" y="1911392"/>
            <a:ext cx="732015" cy="2934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8879810" y="1113415"/>
            <a:ext cx="1294544" cy="8389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All Questions List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559803" y="3343486"/>
            <a:ext cx="1804906" cy="989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4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Book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15805" y="2498873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9288" y="2498873"/>
            <a:ext cx="2052934" cy="3649662"/>
          </a:xfrm>
        </p:spPr>
      </p:pic>
      <p:sp>
        <p:nvSpPr>
          <p:cNvPr id="9" name="矩形 8"/>
          <p:cNvSpPr/>
          <p:nvPr/>
        </p:nvSpPr>
        <p:spPr>
          <a:xfrm>
            <a:off x="2145679" y="2931011"/>
            <a:ext cx="1905856" cy="380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92827" y="2931011"/>
            <a:ext cx="1905856" cy="380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9" idx="3"/>
            <a:endCxn id="16" idx="1"/>
          </p:cNvCxnSpPr>
          <p:nvPr/>
        </p:nvCxnSpPr>
        <p:spPr>
          <a:xfrm>
            <a:off x="4051535" y="3121083"/>
            <a:ext cx="734602" cy="3079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16" idx="3"/>
          </p:cNvCxnSpPr>
          <p:nvPr/>
        </p:nvCxnSpPr>
        <p:spPr>
          <a:xfrm flipH="1">
            <a:off x="6553292" y="3121083"/>
            <a:ext cx="739536" cy="3079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4786137" y="3136189"/>
            <a:ext cx="1767155" cy="585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TabLayout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64178" y="2969538"/>
            <a:ext cx="595901" cy="269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1744987" y="3003786"/>
            <a:ext cx="662683" cy="1172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/>
          <p:cNvSpPr/>
          <p:nvPr/>
        </p:nvSpPr>
        <p:spPr>
          <a:xfrm>
            <a:off x="536654" y="2616170"/>
            <a:ext cx="1171563" cy="504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TabItem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45679" y="3349682"/>
            <a:ext cx="1905856" cy="2201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292827" y="3349682"/>
            <a:ext cx="1905856" cy="2201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051534" y="4388229"/>
            <a:ext cx="6883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6626831" y="4407065"/>
            <a:ext cx="66599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/>
          <p:cNvSpPr/>
          <p:nvPr/>
        </p:nvSpPr>
        <p:spPr>
          <a:xfrm>
            <a:off x="4786136" y="4095418"/>
            <a:ext cx="1767155" cy="585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496883" y="2124209"/>
            <a:ext cx="2509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/>
              <a:t>Set up with </a:t>
            </a:r>
            <a:r>
              <a:rPr lang="en-US" altLang="zh-CN" sz="1600" dirty="0" err="1"/>
              <a:t>ViewPager</a:t>
            </a:r>
            <a:r>
              <a:rPr lang="en-US" altLang="zh-CN" sz="1600" dirty="0"/>
              <a:t>(so that can switch Tab through sliding)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 Book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725046" y="2141538"/>
            <a:ext cx="2052934" cy="3649662"/>
          </a:xfr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64235" y="2344021"/>
            <a:ext cx="3114950" cy="23121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More in Future</a:t>
            </a:r>
            <a:endParaRPr lang="en-US" altLang="zh-CN" dirty="0"/>
          </a:p>
          <a:p>
            <a:r>
              <a:rPr lang="en-US" altLang="zh-CN" dirty="0"/>
              <a:t>Direct Deletion of Questions on these two Pages</a:t>
            </a:r>
            <a:endParaRPr lang="en-US" altLang="zh-CN" dirty="0"/>
          </a:p>
          <a:p>
            <a:r>
              <a:rPr lang="en-US" altLang="zh-CN" dirty="0"/>
              <a:t>Direct Addition of Questions into Favorites on Wrong Question Page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725046" y="5869657"/>
            <a:ext cx="205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Switch By Sliding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360850"/>
            <a:ext cx="10131425" cy="364913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hlinkClick r:id="rId1" action="ppaction://hlinksldjump"/>
              </a:rPr>
              <a:t>Introduction</a:t>
            </a:r>
            <a:r>
              <a:rPr lang="en-US" altLang="zh-CN" sz="24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2400" dirty="0">
                <a:hlinkClick r:id="rId2" action="ppaction://hlinksldjump"/>
              </a:rPr>
              <a:t>Detail of Application</a:t>
            </a:r>
            <a:r>
              <a:rPr lang="en-US" altLang="zh-CN" sz="24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1" action="ppaction://hlinksldjump"/>
              </a:rPr>
              <a:t>Login and </a:t>
            </a:r>
            <a:r>
              <a:rPr lang="en-US" altLang="zh-CN" sz="1600" dirty="0" err="1">
                <a:hlinkClick r:id="rId1" action="ppaction://hlinksldjump"/>
              </a:rPr>
              <a:t>SignUp</a:t>
            </a:r>
            <a:r>
              <a:rPr lang="en-US" altLang="zh-CN" sz="1600" dirty="0">
                <a:hlinkClick r:id="rId1" action="ppaction://hlinksldjump"/>
              </a:rPr>
              <a:t>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Junqi.Sun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3" action="ppaction://hlinksldjump"/>
              </a:rPr>
              <a:t>Main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Junqi.Sun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4" action="ppaction://hlinksldjump"/>
              </a:rPr>
              <a:t>Daily Attendance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5" action="ppaction://hlinksldjump"/>
              </a:rPr>
              <a:t>Mission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6" action="ppaction://hlinksldjump"/>
              </a:rPr>
              <a:t>Mission Result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7" action="ppaction://hlinksldjump"/>
              </a:rPr>
              <a:t>Wrong Mode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8" action="ppaction://hlinksldjump"/>
              </a:rPr>
              <a:t>Question Book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Mengru.Ji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9" action="ppaction://hlinksldjump"/>
              </a:rPr>
              <a:t>Timer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Junqi.Sun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1600" dirty="0">
                <a:hlinkClick r:id="rId10" action="ppaction://hlinksldjump"/>
              </a:rPr>
              <a:t>Achievement Activity</a:t>
            </a:r>
            <a:r>
              <a:rPr lang="en-US" altLang="zh-CN" sz="1600" dirty="0"/>
              <a:t> (</a:t>
            </a:r>
            <a:r>
              <a:rPr lang="en-US" altLang="zh-CN" sz="1600" dirty="0" err="1"/>
              <a:t>Junqi.Sun</a:t>
            </a:r>
            <a:r>
              <a:rPr lang="en-US" altLang="zh-CN" sz="1600" dirty="0"/>
              <a:t>)</a:t>
            </a:r>
            <a:endParaRPr lang="en-US" altLang="zh-CN" sz="1600" dirty="0"/>
          </a:p>
          <a:p>
            <a:r>
              <a:rPr lang="en-US" altLang="zh-CN" sz="2400" dirty="0">
                <a:hlinkClick r:id="rId11" action="ppaction://hlinksldjump"/>
              </a:rPr>
              <a:t>Summary</a:t>
            </a:r>
            <a:r>
              <a:rPr lang="en-US" altLang="zh-CN" sz="24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Junqi.Sun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Timer Activity(A Simple Pomodoro)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2827" y="2141538"/>
            <a:ext cx="2052934" cy="3649662"/>
          </a:xfrm>
        </p:spPr>
      </p:pic>
      <p:cxnSp>
        <p:nvCxnSpPr>
          <p:cNvPr id="10" name="直接箭头连接符 9"/>
          <p:cNvCxnSpPr/>
          <p:nvPr/>
        </p:nvCxnSpPr>
        <p:spPr>
          <a:xfrm>
            <a:off x="3635513" y="3127513"/>
            <a:ext cx="8260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图: 可选过程 10"/>
          <p:cNvSpPr/>
          <p:nvPr/>
        </p:nvSpPr>
        <p:spPr>
          <a:xfrm>
            <a:off x="4510157" y="2928731"/>
            <a:ext cx="2292626" cy="3931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Countdown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6877878" y="3127513"/>
            <a:ext cx="923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635513" y="4105966"/>
            <a:ext cx="8260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可选过程 14"/>
          <p:cNvSpPr/>
          <p:nvPr/>
        </p:nvSpPr>
        <p:spPr>
          <a:xfrm>
            <a:off x="4542134" y="3914696"/>
            <a:ext cx="2499326" cy="3414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Get Time from </a:t>
            </a:r>
            <a:r>
              <a:rPr lang="en-US" altLang="zh-CN" dirty="0" err="1"/>
              <a:t>EditText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6968434" y="4490278"/>
            <a:ext cx="923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可选过程 16"/>
          <p:cNvSpPr/>
          <p:nvPr/>
        </p:nvSpPr>
        <p:spPr>
          <a:xfrm>
            <a:off x="4662557" y="4408556"/>
            <a:ext cx="2215321" cy="2769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Start Timer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6968434" y="4848090"/>
            <a:ext cx="923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可选过程 18"/>
          <p:cNvSpPr/>
          <p:nvPr/>
        </p:nvSpPr>
        <p:spPr>
          <a:xfrm>
            <a:off x="4662557" y="4766368"/>
            <a:ext cx="2215321" cy="27698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Stop Timer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Timer Activity(A Simple Pomodoro)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293094" y="2141538"/>
            <a:ext cx="2052934" cy="3649662"/>
          </a:xfrm>
        </p:spPr>
      </p:pic>
      <p:pic>
        <p:nvPicPr>
          <p:cNvPr id="16" name="内容占位符 1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00091" y="2141538"/>
            <a:ext cx="2052934" cy="3649662"/>
          </a:xfrm>
        </p:spPr>
      </p:pic>
      <p:sp>
        <p:nvSpPr>
          <p:cNvPr id="17" name="文本框 16"/>
          <p:cNvSpPr txBox="1"/>
          <p:nvPr/>
        </p:nvSpPr>
        <p:spPr>
          <a:xfrm>
            <a:off x="2300091" y="5991283"/>
            <a:ext cx="2052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Get Time from </a:t>
            </a:r>
            <a:endParaRPr lang="en-US" altLang="zh-CN" dirty="0"/>
          </a:p>
          <a:p>
            <a:pPr algn="ctr"/>
            <a:r>
              <a:rPr lang="en-US" altLang="zh-CN" dirty="0"/>
              <a:t>Edit Text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293094" y="5991283"/>
            <a:ext cx="2052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Click to Start/Stop Countdown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Timer Activity(A Simple Pomodoro)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7708" y="2141538"/>
            <a:ext cx="2052934" cy="3649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82" y="2141538"/>
            <a:ext cx="2052935" cy="364966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67708" y="5952949"/>
            <a:ext cx="2052935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Invalid Input( = 0)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07681" y="5991283"/>
            <a:ext cx="2052935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Invalid Input( &gt; 120)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170092" y="5952949"/>
            <a:ext cx="2052935" cy="3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Empty</a:t>
            </a:r>
            <a:endParaRPr lang="zh-CN" altLang="en-US" dirty="0"/>
          </a:p>
        </p:txBody>
      </p:sp>
      <p:pic>
        <p:nvPicPr>
          <p:cNvPr id="16" name="内容占位符 1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 Start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rot="16200000">
            <a:off x="2157264" y="2141538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6200000">
            <a:off x="7292827" y="2141538"/>
            <a:ext cx="2052934" cy="3649662"/>
          </a:xfrm>
        </p:spPr>
      </p:pic>
      <p:cxnSp>
        <p:nvCxnSpPr>
          <p:cNvPr id="10" name="直接箭头连接符 9"/>
          <p:cNvCxnSpPr/>
          <p:nvPr/>
        </p:nvCxnSpPr>
        <p:spPr>
          <a:xfrm>
            <a:off x="3220034" y="3584672"/>
            <a:ext cx="4123215" cy="538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453993" y="4123215"/>
            <a:ext cx="690007" cy="2187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798996" y="4401050"/>
            <a:ext cx="806878" cy="400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/>
          <p:cNvSpPr/>
          <p:nvPr/>
        </p:nvSpPr>
        <p:spPr>
          <a:xfrm>
            <a:off x="9783519" y="4717855"/>
            <a:ext cx="1587578" cy="1009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 Competition Activity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521512" y="4308795"/>
            <a:ext cx="3470606" cy="492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221487" y="4510871"/>
            <a:ext cx="6511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圆角 21"/>
          <p:cNvSpPr/>
          <p:nvPr/>
        </p:nvSpPr>
        <p:spPr>
          <a:xfrm>
            <a:off x="545087" y="4365371"/>
            <a:ext cx="1587578" cy="1009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 to Main Menu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567482" y="4583319"/>
            <a:ext cx="74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Back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1"/>
          <a:srcRect l="21411" t="13987" r="28245" b="19518"/>
          <a:stretch>
            <a:fillRect/>
          </a:stretch>
        </p:blipFill>
        <p:spPr>
          <a:xfrm rot="16200000">
            <a:off x="9153080" y="3657014"/>
            <a:ext cx="1021730" cy="23991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Competition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4685635" y="1940772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167" t="13828" r="29064" b="20437"/>
          <a:stretch>
            <a:fillRect/>
          </a:stretch>
        </p:blipFill>
        <p:spPr>
          <a:xfrm rot="16200000">
            <a:off x="9437433" y="1477785"/>
            <a:ext cx="1443594" cy="3389710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27851" t="15404" r="33347" b="20347"/>
          <a:stretch>
            <a:fillRect/>
          </a:stretch>
        </p:blipFill>
        <p:spPr>
          <a:xfrm rot="16200000">
            <a:off x="1140936" y="863658"/>
            <a:ext cx="1078376" cy="3174371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2903454" y="2450843"/>
            <a:ext cx="1632457" cy="5391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603228" y="2894665"/>
            <a:ext cx="280491" cy="1907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929834" y="2901210"/>
            <a:ext cx="280491" cy="1907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058969" y="2901211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81709" y="2532506"/>
            <a:ext cx="280491" cy="19073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85139" y="3091943"/>
            <a:ext cx="280491" cy="145668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830286" y="3085398"/>
            <a:ext cx="280491" cy="145668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2783463" y="4493462"/>
            <a:ext cx="130167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图: 可选过程 22"/>
          <p:cNvSpPr/>
          <p:nvPr/>
        </p:nvSpPr>
        <p:spPr>
          <a:xfrm>
            <a:off x="790539" y="4212972"/>
            <a:ext cx="1985329" cy="5609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 answer area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5809101" y="4548625"/>
            <a:ext cx="1021185" cy="729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流程图: 可选过程 24"/>
          <p:cNvSpPr/>
          <p:nvPr/>
        </p:nvSpPr>
        <p:spPr>
          <a:xfrm>
            <a:off x="3816177" y="4997472"/>
            <a:ext cx="1985329" cy="56098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Blue answer area</a:t>
            </a:r>
            <a:endParaRPr lang="zh-CN" altLang="en-US" dirty="0"/>
          </a:p>
        </p:txBody>
      </p:sp>
      <p:sp>
        <p:nvSpPr>
          <p:cNvPr id="27" name="流程图: 可选过程 26"/>
          <p:cNvSpPr/>
          <p:nvPr/>
        </p:nvSpPr>
        <p:spPr>
          <a:xfrm>
            <a:off x="5055987" y="1745072"/>
            <a:ext cx="3124667" cy="60707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Countdown(20 seconds for each Answer)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6077826" y="2358692"/>
            <a:ext cx="170176" cy="476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4603228" y="2415318"/>
            <a:ext cx="618552" cy="420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可选过程 32"/>
          <p:cNvSpPr/>
          <p:nvPr/>
        </p:nvSpPr>
        <p:spPr>
          <a:xfrm>
            <a:off x="3846017" y="1858848"/>
            <a:ext cx="880627" cy="41242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Score</a:t>
            </a:r>
            <a:endParaRPr lang="zh-CN" altLang="en-US" dirty="0"/>
          </a:p>
        </p:txBody>
      </p:sp>
      <p:sp>
        <p:nvSpPr>
          <p:cNvPr id="34" name="流程图: 可选过程 33"/>
          <p:cNvSpPr/>
          <p:nvPr/>
        </p:nvSpPr>
        <p:spPr>
          <a:xfrm>
            <a:off x="8266162" y="2181249"/>
            <a:ext cx="3724918" cy="353483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9051536" y="1796273"/>
            <a:ext cx="21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 Game finished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8846530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311802" y="3354917"/>
            <a:ext cx="1" cy="114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913330" y="4997472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连接符: 曲线 41"/>
          <p:cNvCxnSpPr/>
          <p:nvPr/>
        </p:nvCxnSpPr>
        <p:spPr>
          <a:xfrm rot="10800000">
            <a:off x="7536933" y="4439753"/>
            <a:ext cx="2194882" cy="624704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2755165" y="2739135"/>
            <a:ext cx="3366" cy="4449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流程图: 可选过程 48"/>
          <p:cNvSpPr/>
          <p:nvPr/>
        </p:nvSpPr>
        <p:spPr>
          <a:xfrm>
            <a:off x="913836" y="3222789"/>
            <a:ext cx="2280937" cy="3899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 to Main Menu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8846531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8846532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8846533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8846534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846527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箭头连接符 66"/>
          <p:cNvCxnSpPr/>
          <p:nvPr/>
        </p:nvCxnSpPr>
        <p:spPr>
          <a:xfrm>
            <a:off x="9311799" y="3354917"/>
            <a:ext cx="1" cy="114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曲线 67"/>
          <p:cNvCxnSpPr/>
          <p:nvPr/>
        </p:nvCxnSpPr>
        <p:spPr>
          <a:xfrm rot="10800000">
            <a:off x="7536930" y="4439753"/>
            <a:ext cx="2194882" cy="624704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8846528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846529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8846530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8846531" y="3091943"/>
            <a:ext cx="653133" cy="18418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/>
          <p:cNvCxnSpPr/>
          <p:nvPr/>
        </p:nvCxnSpPr>
        <p:spPr>
          <a:xfrm>
            <a:off x="10995239" y="3354917"/>
            <a:ext cx="325370" cy="487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流程图: 可选过程 82"/>
          <p:cNvSpPr/>
          <p:nvPr/>
        </p:nvSpPr>
        <p:spPr>
          <a:xfrm>
            <a:off x="10944751" y="3894437"/>
            <a:ext cx="1090834" cy="12385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</a:t>
            </a:r>
            <a:endParaRPr lang="en-US" altLang="zh-CN" dirty="0"/>
          </a:p>
          <a:p>
            <a:pPr algn="ctr"/>
            <a:r>
              <a:rPr lang="en-US" altLang="zh-CN" dirty="0" err="1"/>
              <a:t>WrongMode</a:t>
            </a:r>
            <a:r>
              <a:rPr lang="en-US" altLang="zh-CN" dirty="0"/>
              <a:t> Activity</a:t>
            </a:r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10333281" y="3085399"/>
            <a:ext cx="1144402" cy="225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13330" y="3091943"/>
            <a:ext cx="282956" cy="2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/>
          <p:nvPr/>
        </p:nvCxnSpPr>
        <p:spPr>
          <a:xfrm flipV="1">
            <a:off x="10047180" y="2739135"/>
            <a:ext cx="213173" cy="346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流程图: 可选过程 87"/>
          <p:cNvSpPr/>
          <p:nvPr/>
        </p:nvSpPr>
        <p:spPr>
          <a:xfrm>
            <a:off x="10260353" y="2415318"/>
            <a:ext cx="1548310" cy="28023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 to Main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5" grpId="0" animBg="1"/>
      <p:bldP spid="27" grpId="0" animBg="1"/>
      <p:bldP spid="33" grpId="0" animBg="1"/>
      <p:bldP spid="34" grpId="0" animBg="1"/>
      <p:bldP spid="35" grpId="0"/>
      <p:bldP spid="36" grpId="0" animBg="1"/>
      <p:bldP spid="40" grpId="0" animBg="1"/>
      <p:bldP spid="49" grpId="0" animBg="1"/>
      <p:bldP spid="51" grpId="0" animBg="1"/>
      <p:bldP spid="55" grpId="0" animBg="1"/>
      <p:bldP spid="59" grpId="0" animBg="1"/>
      <p:bldP spid="63" grpId="0" animBg="1"/>
      <p:bldP spid="66" grpId="0" animBg="1"/>
      <p:bldP spid="69" grpId="0" animBg="1"/>
      <p:bldP spid="70" grpId="0" animBg="1"/>
      <p:bldP spid="71" grpId="0" animBg="1"/>
      <p:bldP spid="72" grpId="0" animBg="1"/>
      <p:bldP spid="83" grpId="0" animBg="1"/>
      <p:bldP spid="84" grpId="0" animBg="1"/>
      <p:bldP spid="85" grpId="0" animBg="1"/>
      <p:bldP spid="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Achievements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2827" y="2141538"/>
            <a:ext cx="2052934" cy="364966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Have tried lots of UI Components that never used before, and customized them by ourselves</a:t>
            </a:r>
            <a:endParaRPr lang="en-US" altLang="zh-CN" dirty="0"/>
          </a:p>
          <a:p>
            <a:r>
              <a:rPr lang="en-US" altLang="zh-CN" dirty="0"/>
              <a:t>Needs more good designed Achievements and Bonus which related to our interest, so that we can have more Passion in learning German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21895" y="1923284"/>
            <a:ext cx="4995332" cy="3649133"/>
          </a:xfrm>
        </p:spPr>
        <p:txBody>
          <a:bodyPr/>
          <a:lstStyle/>
          <a:p>
            <a:r>
              <a:rPr lang="en-US" altLang="zh-CN" dirty="0"/>
              <a:t>Terrible Organization at beginning of our Project, so cost a lot of time to rewrite and reconstruct</a:t>
            </a:r>
            <a:endParaRPr lang="en-US" altLang="zh-CN" dirty="0"/>
          </a:p>
          <a:p>
            <a:r>
              <a:rPr lang="en-US" altLang="zh-CN" dirty="0"/>
              <a:t>Still have a Problem: How to make a notification on a low API device(for example API 23)?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光点"/>
          <p:cNvPicPr>
            <a:picLocks noChangeAspect="1"/>
          </p:cNvPicPr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Thanks!</a:t>
            </a:r>
            <a:endParaRPr lang="zh-CN" alt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Mengru.JI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Junqi.Sun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90204" pitchFamily="34" charset="0"/>
              </a:rPr>
              <a:t>1 Introduction</a:t>
            </a:r>
            <a:endParaRPr lang="zh-CN" altLang="en-US" dirty="0"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507" t="10961" r="9442" b="12065"/>
          <a:stretch>
            <a:fillRect/>
          </a:stretch>
        </p:blipFill>
        <p:spPr>
          <a:xfrm>
            <a:off x="685801" y="2569295"/>
            <a:ext cx="2327400" cy="2070022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85801" y="1749380"/>
            <a:ext cx="2405207" cy="960161"/>
          </a:xfrm>
        </p:spPr>
        <p:txBody>
          <a:bodyPr/>
          <a:lstStyle/>
          <a:p>
            <a:r>
              <a:rPr lang="en-US" altLang="zh-CN" dirty="0"/>
              <a:t>1.1Motivation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6073" y="5116982"/>
            <a:ext cx="254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Lack of Passion for Learning German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5" y="2569295"/>
            <a:ext cx="2063861" cy="207002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83534" y="4886150"/>
            <a:ext cx="2121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Want to have a Customized Learning Application that More Suitable for Our Own Needs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996" y="2569296"/>
            <a:ext cx="2268105" cy="207304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913996" y="5054444"/>
            <a:ext cx="2121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Use it to repeatedly practice German exercises that collected by ourselves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635" y="1777216"/>
            <a:ext cx="5103529" cy="567474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1.2 Overview (Main Part of this Application)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1" y="2764706"/>
            <a:ext cx="1905000" cy="190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1224" y="5461155"/>
            <a:ext cx="2664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Have your Own Account</a:t>
            </a:r>
            <a:endParaRPr lang="en-US" altLang="zh-CN" dirty="0"/>
          </a:p>
          <a:p>
            <a:r>
              <a:rPr lang="en-US" altLang="zh-CN" dirty="0"/>
              <a:t>(Personal Wrong Question Book, Learning Record etc.)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39" y="2709542"/>
            <a:ext cx="2028825" cy="1905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50444" y="5091823"/>
            <a:ext cx="2373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Consolidate Grammar and Vocabularies in the Form of Single-choice Questions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50" y="2764706"/>
            <a:ext cx="1905000" cy="1905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21291" y="5461155"/>
            <a:ext cx="281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Have Fun with your Friends</a:t>
            </a:r>
            <a:endParaRPr lang="en-US" altLang="zh-CN" dirty="0"/>
          </a:p>
          <a:p>
            <a:pPr algn="ctr"/>
            <a:r>
              <a:rPr lang="en-US" altLang="zh-CN" dirty="0"/>
              <a:t>(Answer contest)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588" y="2709542"/>
            <a:ext cx="1905000" cy="1905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877815" y="5048071"/>
            <a:ext cx="2212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Simple Pomodoro</a:t>
            </a:r>
            <a:endParaRPr lang="en-US" altLang="zh-CN" dirty="0"/>
          </a:p>
          <a:p>
            <a:pPr algn="ctr"/>
            <a:r>
              <a:rPr lang="en-US" altLang="zh-CN" dirty="0"/>
              <a:t>(At this stage just implemented by a Countdown)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3" grpId="0"/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Detail of 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/>
              <a:t>2.1 Function</a:t>
            </a:r>
            <a:r>
              <a:rPr lang="zh-CN" altLang="en-US" sz="2400" dirty="0"/>
              <a:t> </a:t>
            </a:r>
            <a:r>
              <a:rPr lang="en-US" altLang="zh-CN" sz="2400" dirty="0"/>
              <a:t>Specification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dirty="0"/>
              <a:t>Local Room Database, SQLite</a:t>
            </a:r>
            <a:endParaRPr lang="en-US" altLang="zh-CN" dirty="0"/>
          </a:p>
          <a:p>
            <a:r>
              <a:rPr lang="en-US" altLang="zh-CN" dirty="0"/>
              <a:t>Customized UI components with Animation</a:t>
            </a:r>
            <a:endParaRPr lang="en-US" altLang="zh-CN" dirty="0"/>
          </a:p>
          <a:p>
            <a:r>
              <a:rPr lang="en-US" altLang="zh-CN" dirty="0"/>
              <a:t>Multiple Activities</a:t>
            </a:r>
            <a:endParaRPr lang="en-US" altLang="zh-CN" dirty="0"/>
          </a:p>
          <a:p>
            <a:r>
              <a:rPr lang="en-US" altLang="zh-CN" dirty="0"/>
              <a:t>Layout, Fragments, View Pager…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24572" b="15711"/>
          <a:stretch>
            <a:fillRect/>
          </a:stretch>
        </p:blipFill>
        <p:spPr>
          <a:xfrm>
            <a:off x="6535734" y="4060041"/>
            <a:ext cx="2257425" cy="2396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54292" b="25403"/>
          <a:stretch>
            <a:fillRect/>
          </a:stretch>
        </p:blipFill>
        <p:spPr>
          <a:xfrm>
            <a:off x="8908325" y="4075626"/>
            <a:ext cx="3152779" cy="1138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11976" b="78039"/>
          <a:stretch>
            <a:fillRect/>
          </a:stretch>
        </p:blipFill>
        <p:spPr>
          <a:xfrm>
            <a:off x="8978446" y="5921822"/>
            <a:ext cx="3012536" cy="534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r="2536" b="7377"/>
          <a:stretch>
            <a:fillRect/>
          </a:stretch>
        </p:blipFill>
        <p:spPr>
          <a:xfrm>
            <a:off x="6535734" y="260951"/>
            <a:ext cx="5462429" cy="3609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6000569" y="4701507"/>
            <a:ext cx="2036363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Competition Start Activity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553503" y="467993"/>
            <a:ext cx="4744500" cy="831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2.2 Relationship between Activities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399178" y="3301708"/>
            <a:ext cx="1991484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Login Activity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381468" y="5450404"/>
            <a:ext cx="1991484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Signup Activity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2" idx="4"/>
            <a:endCxn id="7" idx="0"/>
          </p:cNvCxnSpPr>
          <p:nvPr/>
        </p:nvCxnSpPr>
        <p:spPr>
          <a:xfrm flipH="1">
            <a:off x="1377210" y="4099704"/>
            <a:ext cx="17710" cy="13507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" idx="6"/>
            <a:endCxn id="12" idx="2"/>
          </p:cNvCxnSpPr>
          <p:nvPr/>
        </p:nvCxnSpPr>
        <p:spPr>
          <a:xfrm>
            <a:off x="2390662" y="3700706"/>
            <a:ext cx="119241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583073" y="3301708"/>
            <a:ext cx="1991484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Main Activity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12" idx="0"/>
            <a:endCxn id="15" idx="2"/>
          </p:cNvCxnSpPr>
          <p:nvPr/>
        </p:nvCxnSpPr>
        <p:spPr>
          <a:xfrm flipV="1">
            <a:off x="4578815" y="2007435"/>
            <a:ext cx="1378810" cy="1294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5957625" y="1608437"/>
            <a:ext cx="1991484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Mission Activity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2" idx="5"/>
            <a:endCxn id="17" idx="2"/>
          </p:cNvCxnSpPr>
          <p:nvPr/>
        </p:nvCxnSpPr>
        <p:spPr>
          <a:xfrm>
            <a:off x="5282911" y="3982840"/>
            <a:ext cx="717658" cy="11176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7"/>
            <a:endCxn id="23" idx="2"/>
          </p:cNvCxnSpPr>
          <p:nvPr/>
        </p:nvCxnSpPr>
        <p:spPr>
          <a:xfrm flipV="1">
            <a:off x="5282911" y="2969752"/>
            <a:ext cx="717658" cy="448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000569" y="2570754"/>
            <a:ext cx="1991484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 Book Activity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12" idx="6"/>
            <a:endCxn id="35" idx="2"/>
          </p:cNvCxnSpPr>
          <p:nvPr/>
        </p:nvCxnSpPr>
        <p:spPr>
          <a:xfrm>
            <a:off x="5574557" y="3700706"/>
            <a:ext cx="448451" cy="2966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6023008" y="3598309"/>
            <a:ext cx="1991484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Timer Activity</a:t>
            </a:r>
            <a:endParaRPr lang="zh-CN" altLang="en-US" dirty="0"/>
          </a:p>
        </p:txBody>
      </p:sp>
      <p:cxnSp>
        <p:nvCxnSpPr>
          <p:cNvPr id="37" name="直接箭头连接符 36"/>
          <p:cNvCxnSpPr>
            <a:stCxn id="12" idx="4"/>
            <a:endCxn id="38" idx="2"/>
          </p:cNvCxnSpPr>
          <p:nvPr/>
        </p:nvCxnSpPr>
        <p:spPr>
          <a:xfrm>
            <a:off x="4578815" y="4099704"/>
            <a:ext cx="1466633" cy="210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045448" y="5804706"/>
            <a:ext cx="1991484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Achievement Activity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15" idx="7"/>
          </p:cNvCxnSpPr>
          <p:nvPr/>
        </p:nvCxnSpPr>
        <p:spPr>
          <a:xfrm flipV="1">
            <a:off x="7657463" y="1344773"/>
            <a:ext cx="1299022" cy="3805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956485" y="945774"/>
            <a:ext cx="2167780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Mission Result Activity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15" idx="6"/>
          </p:cNvCxnSpPr>
          <p:nvPr/>
        </p:nvCxnSpPr>
        <p:spPr>
          <a:xfrm>
            <a:off x="7949109" y="2007435"/>
            <a:ext cx="1007376" cy="292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8956484" y="1900917"/>
            <a:ext cx="2167779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Wrong Mode Activity</a:t>
            </a:r>
            <a:endParaRPr lang="zh-CN" altLang="en-US" dirty="0"/>
          </a:p>
        </p:txBody>
      </p:sp>
      <p:cxnSp>
        <p:nvCxnSpPr>
          <p:cNvPr id="46" name="直接箭头连接符 45"/>
          <p:cNvCxnSpPr>
            <a:stCxn id="17" idx="6"/>
            <a:endCxn id="47" idx="2"/>
          </p:cNvCxnSpPr>
          <p:nvPr/>
        </p:nvCxnSpPr>
        <p:spPr>
          <a:xfrm flipV="1">
            <a:off x="8036932" y="5081737"/>
            <a:ext cx="1095847" cy="18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9132779" y="4682739"/>
            <a:ext cx="1991484" cy="7979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Competition Activity</a:t>
            </a:r>
            <a:endParaRPr lang="zh-CN" altLang="en-US" dirty="0"/>
          </a:p>
        </p:txBody>
      </p:sp>
      <p:cxnSp>
        <p:nvCxnSpPr>
          <p:cNvPr id="71" name="直接箭头连接符 70"/>
          <p:cNvCxnSpPr>
            <a:stCxn id="12" idx="1"/>
            <a:endCxn id="72" idx="2"/>
          </p:cNvCxnSpPr>
          <p:nvPr/>
        </p:nvCxnSpPr>
        <p:spPr>
          <a:xfrm flipV="1">
            <a:off x="3874719" y="1024430"/>
            <a:ext cx="2038431" cy="23941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913150" y="625432"/>
            <a:ext cx="1991484" cy="79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Daily Attendance Activity</a:t>
            </a:r>
            <a:endParaRPr lang="zh-CN" altLang="en-US" dirty="0"/>
          </a:p>
        </p:txBody>
      </p:sp>
      <p:sp>
        <p:nvSpPr>
          <p:cNvPr id="98" name="椭圆 97"/>
          <p:cNvSpPr/>
          <p:nvPr/>
        </p:nvSpPr>
        <p:spPr>
          <a:xfrm>
            <a:off x="381469" y="1299130"/>
            <a:ext cx="992466" cy="3872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1598798" y="1423428"/>
            <a:ext cx="253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Assigned to </a:t>
            </a:r>
            <a:r>
              <a:rPr lang="en-US" altLang="zh-CN" dirty="0" err="1"/>
              <a:t>Junqi.Sun</a:t>
            </a:r>
            <a:endParaRPr lang="zh-CN" altLang="en-US" dirty="0"/>
          </a:p>
        </p:txBody>
      </p:sp>
      <p:sp>
        <p:nvSpPr>
          <p:cNvPr id="100" name="椭圆 99"/>
          <p:cNvSpPr/>
          <p:nvPr/>
        </p:nvSpPr>
        <p:spPr>
          <a:xfrm>
            <a:off x="381469" y="2024068"/>
            <a:ext cx="992466" cy="387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624923" y="2142903"/>
            <a:ext cx="232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Assigned to </a:t>
            </a:r>
            <a:r>
              <a:rPr lang="en-US" altLang="zh-CN" dirty="0" err="1"/>
              <a:t>Mengru.Ji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7" grpId="0" animBg="1"/>
      <p:bldP spid="12" grpId="0" animBg="1"/>
      <p:bldP spid="15" grpId="0" animBg="1"/>
      <p:bldP spid="23" grpId="0" animBg="1"/>
      <p:bldP spid="35" grpId="0" animBg="1"/>
      <p:bldP spid="38" grpId="0" animBg="1"/>
      <p:bldP spid="41" grpId="0" animBg="1"/>
      <p:bldP spid="44" grpId="0" animBg="1"/>
      <p:bldP spid="47" grpId="0" animBg="1"/>
      <p:bldP spid="72" grpId="0" animBg="1"/>
      <p:bldP spid="98" grpId="0" animBg="1"/>
      <p:bldP spid="99" grpId="0"/>
      <p:bldP spid="100" grpId="0" animBg="1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Login and Sign Up Activity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57264" y="2141538"/>
            <a:ext cx="2052934" cy="3649662"/>
          </a:xfrm>
        </p:spPr>
      </p:pic>
      <p:pic>
        <p:nvPicPr>
          <p:cNvPr id="12" name="内容占位符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2827" y="2141538"/>
            <a:ext cx="2052934" cy="3649662"/>
          </a:xfrm>
        </p:spPr>
      </p:pic>
      <p:sp>
        <p:nvSpPr>
          <p:cNvPr id="13" name="矩形 12"/>
          <p:cNvSpPr/>
          <p:nvPr/>
        </p:nvSpPr>
        <p:spPr>
          <a:xfrm>
            <a:off x="2232707" y="3220034"/>
            <a:ext cx="1929776" cy="8470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354406" y="3220034"/>
            <a:ext cx="1929776" cy="112757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3" idx="3"/>
          </p:cNvCxnSpPr>
          <p:nvPr/>
        </p:nvCxnSpPr>
        <p:spPr>
          <a:xfrm flipV="1">
            <a:off x="4162483" y="3643575"/>
            <a:ext cx="44317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6815926" y="3655731"/>
            <a:ext cx="5384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图: 可选过程 19"/>
          <p:cNvSpPr/>
          <p:nvPr/>
        </p:nvSpPr>
        <p:spPr>
          <a:xfrm>
            <a:off x="4715083" y="3197619"/>
            <a:ext cx="2039264" cy="8190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TextInputLayout</a:t>
            </a:r>
            <a:r>
              <a:rPr lang="en-US" altLang="zh-CN" dirty="0"/>
              <a:t> with </a:t>
            </a:r>
            <a:r>
              <a:rPr lang="en-US" altLang="zh-CN" dirty="0" err="1"/>
              <a:t>EditText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439752" y="4687938"/>
            <a:ext cx="279556" cy="3047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7477885" y="4992737"/>
            <a:ext cx="298161" cy="31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可选过程 27"/>
          <p:cNvSpPr/>
          <p:nvPr/>
        </p:nvSpPr>
        <p:spPr>
          <a:xfrm>
            <a:off x="3569245" y="5095125"/>
            <a:ext cx="1409900" cy="6190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 Register</a:t>
            </a:r>
            <a:endParaRPr lang="zh-CN" altLang="en-US" dirty="0"/>
          </a:p>
        </p:txBody>
      </p:sp>
      <p:sp>
        <p:nvSpPr>
          <p:cNvPr id="29" name="流程图: 可选过程 28"/>
          <p:cNvSpPr/>
          <p:nvPr/>
        </p:nvSpPr>
        <p:spPr>
          <a:xfrm>
            <a:off x="6417667" y="5350446"/>
            <a:ext cx="1564137" cy="5113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Jump to Login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1710994" y="4276323"/>
            <a:ext cx="581778" cy="194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可选过程 33"/>
          <p:cNvSpPr/>
          <p:nvPr/>
        </p:nvSpPr>
        <p:spPr>
          <a:xfrm>
            <a:off x="182451" y="4508386"/>
            <a:ext cx="1719278" cy="11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Check your Account and Jump to Main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9194489" y="4694784"/>
            <a:ext cx="510493" cy="194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流程图: 可选过程 37"/>
          <p:cNvSpPr/>
          <p:nvPr/>
        </p:nvSpPr>
        <p:spPr>
          <a:xfrm>
            <a:off x="9764952" y="4563164"/>
            <a:ext cx="1719278" cy="11519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Check your Input and Create your Account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 animBg="1"/>
      <p:bldP spid="28" grpId="0" animBg="1"/>
      <p:bldP spid="29" grpId="0" animBg="1"/>
      <p:bldP spid="34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6736975" cy="1456267"/>
          </a:xfrm>
        </p:spPr>
        <p:txBody>
          <a:bodyPr/>
          <a:lstStyle/>
          <a:p>
            <a:r>
              <a:rPr lang="en-US" altLang="zh-CN" dirty="0"/>
              <a:t>Login and Sign Up Activity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1" y="2220758"/>
            <a:ext cx="4995332" cy="3649133"/>
          </a:xfrm>
        </p:spPr>
        <p:txBody>
          <a:bodyPr/>
          <a:lstStyle/>
          <a:p>
            <a:r>
              <a:rPr lang="en-US" altLang="zh-CN" dirty="0"/>
              <a:t>Data(stored in Local Room Database)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User Object: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username(primary key, must be unique)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points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password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continuous daily attendance days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last clock time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1293" y="2143312"/>
            <a:ext cx="6152865" cy="3804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流程图: 可选过程 25"/>
          <p:cNvSpPr/>
          <p:nvPr/>
        </p:nvSpPr>
        <p:spPr>
          <a:xfrm>
            <a:off x="7519821" y="4257075"/>
            <a:ext cx="3440733" cy="585621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可选过程 24"/>
          <p:cNvSpPr/>
          <p:nvPr/>
        </p:nvSpPr>
        <p:spPr>
          <a:xfrm>
            <a:off x="2468241" y="3225978"/>
            <a:ext cx="1975871" cy="783313"/>
          </a:xfrm>
          <a:prstGeom prst="flowChartAlternateProcess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Activity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69533" y="2141538"/>
            <a:ext cx="2052934" cy="3649662"/>
          </a:xfrm>
        </p:spPr>
      </p:pic>
      <p:cxnSp>
        <p:nvCxnSpPr>
          <p:cNvPr id="9" name="直接箭头连接符 8"/>
          <p:cNvCxnSpPr/>
          <p:nvPr/>
        </p:nvCxnSpPr>
        <p:spPr>
          <a:xfrm>
            <a:off x="6301687" y="4117997"/>
            <a:ext cx="1058274" cy="27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301687" y="4396154"/>
            <a:ext cx="1058274" cy="8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348580" y="4591716"/>
            <a:ext cx="1011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301687" y="4700955"/>
            <a:ext cx="1058274" cy="141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301687" y="4810194"/>
            <a:ext cx="1058274" cy="291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786596" y="3736465"/>
            <a:ext cx="573365" cy="578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19821" y="4373773"/>
            <a:ext cx="371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Buttons: jump to different activities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469690" y="3590459"/>
            <a:ext cx="783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440532" y="3293119"/>
            <a:ext cx="239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Check your personal account information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411230" y="2864888"/>
            <a:ext cx="97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流程图: 可选过程 28"/>
          <p:cNvSpPr/>
          <p:nvPr/>
        </p:nvSpPr>
        <p:spPr>
          <a:xfrm>
            <a:off x="7519821" y="2718862"/>
            <a:ext cx="2052934" cy="337251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current Time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7068347" y="1912243"/>
            <a:ext cx="782281" cy="35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流程图: 可选过程 31"/>
          <p:cNvSpPr/>
          <p:nvPr/>
        </p:nvSpPr>
        <p:spPr>
          <a:xfrm>
            <a:off x="7916986" y="1731448"/>
            <a:ext cx="1898038" cy="585621"/>
          </a:xfrm>
          <a:prstGeom prst="flowChartAlternate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sign out(back to login activity)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1" grpId="0"/>
      <p:bldP spid="24" grpId="0"/>
      <p:bldP spid="29" grpId="0" animBg="1"/>
      <p:bldP spid="3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未来天体设计</Template>
  <TotalTime>0</TotalTime>
  <Words>4077</Words>
  <Application>WPS 文字</Application>
  <PresentationFormat>宽屏</PresentationFormat>
  <Paragraphs>305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Arial</vt:lpstr>
      <vt:lpstr>方正书宋_GBK</vt:lpstr>
      <vt:lpstr>Wingdings</vt:lpstr>
      <vt:lpstr>Microsoft YaHei UI</vt:lpstr>
      <vt:lpstr>苹方-简</vt:lpstr>
      <vt:lpstr>Microsoft YaHei UI Light</vt:lpstr>
      <vt:lpstr>Arial</vt:lpstr>
      <vt:lpstr>Impact</vt:lpstr>
      <vt:lpstr>Lucida Console</vt:lpstr>
      <vt:lpstr>Microsoft JhengHei UI Light</vt:lpstr>
      <vt:lpstr>微软雅黑</vt:lpstr>
      <vt:lpstr>汉仪旗黑KW</vt:lpstr>
      <vt:lpstr>宋体</vt:lpstr>
      <vt:lpstr>Arial Unicode MS</vt:lpstr>
      <vt:lpstr>汉仪书宋二KW</vt:lpstr>
      <vt:lpstr>Calibri</vt:lpstr>
      <vt:lpstr>Helvetica Neue</vt:lpstr>
      <vt:lpstr>天体</vt:lpstr>
      <vt:lpstr>Application  “Easy Learn”</vt:lpstr>
      <vt:lpstr>Content</vt:lpstr>
      <vt:lpstr>1 Introduction</vt:lpstr>
      <vt:lpstr>1 INTRODUCTION</vt:lpstr>
      <vt:lpstr>2 Detail of Application</vt:lpstr>
      <vt:lpstr>PowerPoint 演示文稿</vt:lpstr>
      <vt:lpstr>Login and Sign Up Activity</vt:lpstr>
      <vt:lpstr>Login and Sign Up Activity</vt:lpstr>
      <vt:lpstr>Main Activity</vt:lpstr>
      <vt:lpstr>Daily Attendance</vt:lpstr>
      <vt:lpstr>Daily ATTENDANCE</vt:lpstr>
      <vt:lpstr>Mission Activity</vt:lpstr>
      <vt:lpstr>MISSION ACTIVITY</vt:lpstr>
      <vt:lpstr>Mission Activity</vt:lpstr>
      <vt:lpstr>Mission Result Activity</vt:lpstr>
      <vt:lpstr>MISSION RESULT ACTIVITY</vt:lpstr>
      <vt:lpstr>Wrong Mode Activity</vt:lpstr>
      <vt:lpstr>Question Book Activity</vt:lpstr>
      <vt:lpstr>Question Book Activity</vt:lpstr>
      <vt:lpstr>Timer Activity(A Simple Pomodoro)</vt:lpstr>
      <vt:lpstr>Timer Activity(A Simple Pomodoro)</vt:lpstr>
      <vt:lpstr>Timer Activity(A Simple Pomodoro)</vt:lpstr>
      <vt:lpstr>Competition Start Activity</vt:lpstr>
      <vt:lpstr>Competition Activity</vt:lpstr>
      <vt:lpstr>Achievements Activity</vt:lpstr>
      <vt:lpstr>Summary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tournesolsun</cp:lastModifiedBy>
  <cp:revision>3</cp:revision>
  <dcterms:created xsi:type="dcterms:W3CDTF">2020-05-09T09:50:22Z</dcterms:created>
  <dcterms:modified xsi:type="dcterms:W3CDTF">2020-05-09T09:50:22Z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KSOProductBuildVer">
    <vt:lpwstr>2052-2.0.1.3256</vt:lpwstr>
  </property>
</Properties>
</file>